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04월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85045</c:v>
                </c:pt>
                <c:pt idx="1">
                  <c:v>147156</c:v>
                </c:pt>
                <c:pt idx="2">
                  <c:v>155471</c:v>
                </c:pt>
                <c:pt idx="3">
                  <c:v>116793</c:v>
                </c:pt>
                <c:pt idx="4">
                  <c:v>107178</c:v>
                </c:pt>
                <c:pt idx="5">
                  <c:v>48347</c:v>
                </c:pt>
                <c:pt idx="6">
                  <c:v>21264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04월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133632</c:v>
                </c:pt>
                <c:pt idx="1">
                  <c:v>369480</c:v>
                </c:pt>
                <c:pt idx="2">
                  <c:v>428050</c:v>
                </c:pt>
                <c:pt idx="3">
                  <c:v>273394</c:v>
                </c:pt>
                <c:pt idx="4">
                  <c:v>336434</c:v>
                </c:pt>
                <c:pt idx="5">
                  <c:v>160352</c:v>
                </c:pt>
                <c:pt idx="6">
                  <c:v>59652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04월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173317</c:v>
                </c:pt>
                <c:pt idx="1">
                  <c:v>273339</c:v>
                </c:pt>
                <c:pt idx="2">
                  <c:v>314779</c:v>
                </c:pt>
                <c:pt idx="3">
                  <c:v>260226</c:v>
                </c:pt>
                <c:pt idx="4">
                  <c:v>224945</c:v>
                </c:pt>
                <c:pt idx="5">
                  <c:v>100102</c:v>
                </c:pt>
                <c:pt idx="6">
                  <c:v>36947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04월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259885</c:v>
                </c:pt>
                <c:pt idx="1">
                  <c:v>656030</c:v>
                </c:pt>
                <c:pt idx="2">
                  <c:v>820374</c:v>
                </c:pt>
                <c:pt idx="3">
                  <c:v>570001</c:v>
                </c:pt>
                <c:pt idx="4">
                  <c:v>600235</c:v>
                </c:pt>
                <c:pt idx="5">
                  <c:v>293315</c:v>
                </c:pt>
                <c:pt idx="6">
                  <c:v>99757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04월</c:v>
                </c:pt>
                <c:pt idx="1">
                  <c:v>2021년 04월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702401</c:v>
                </c:pt>
                <c:pt idx="1">
                  <c:v>681254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04월</c:v>
                </c:pt>
                <c:pt idx="1">
                  <c:v>2021년 04월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1538603</c:v>
                </c:pt>
                <c:pt idx="1">
                  <c:v>1760994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04월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인도네시아</c:v>
                </c:pt>
                <c:pt idx="3">
                  <c:v>필리핀</c:v>
                </c:pt>
                <c:pt idx="4">
                  <c:v>미국</c:v>
                </c:pt>
                <c:pt idx="5">
                  <c:v>네덜란드</c:v>
                </c:pt>
                <c:pt idx="6">
                  <c:v>베트남</c:v>
                </c:pt>
                <c:pt idx="7">
                  <c:v>일본</c:v>
                </c:pt>
                <c:pt idx="8">
                  <c:v>캐나다</c:v>
                </c:pt>
                <c:pt idx="9">
                  <c:v>말레이시아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2175</c:v>
                </c:pt>
                <c:pt idx="1">
                  <c:v>459</c:v>
                </c:pt>
                <c:pt idx="2">
                  <c:v>577</c:v>
                </c:pt>
                <c:pt idx="3">
                  <c:v>140</c:v>
                </c:pt>
                <c:pt idx="4">
                  <c:v>340</c:v>
                </c:pt>
                <c:pt idx="5">
                  <c:v>226</c:v>
                </c:pt>
                <c:pt idx="6">
                  <c:v>1311</c:v>
                </c:pt>
                <c:pt idx="7">
                  <c:v>76</c:v>
                </c:pt>
                <c:pt idx="8">
                  <c:v>48</c:v>
                </c:pt>
                <c:pt idx="9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04월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인도네시아</c:v>
                </c:pt>
                <c:pt idx="3">
                  <c:v>필리핀</c:v>
                </c:pt>
                <c:pt idx="4">
                  <c:v>미국</c:v>
                </c:pt>
                <c:pt idx="5">
                  <c:v>네덜란드</c:v>
                </c:pt>
                <c:pt idx="6">
                  <c:v>베트남</c:v>
                </c:pt>
                <c:pt idx="7">
                  <c:v>일본</c:v>
                </c:pt>
                <c:pt idx="8">
                  <c:v>캐나다</c:v>
                </c:pt>
                <c:pt idx="9">
                  <c:v>말레이시아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2524</c:v>
                </c:pt>
                <c:pt idx="1">
                  <c:v>571</c:v>
                </c:pt>
                <c:pt idx="2">
                  <c:v>295</c:v>
                </c:pt>
                <c:pt idx="3">
                  <c:v>287</c:v>
                </c:pt>
                <c:pt idx="4">
                  <c:v>229</c:v>
                </c:pt>
                <c:pt idx="5">
                  <c:v>196</c:v>
                </c:pt>
                <c:pt idx="6">
                  <c:v>52</c:v>
                </c:pt>
                <c:pt idx="7">
                  <c:v>51</c:v>
                </c:pt>
                <c:pt idx="8">
                  <c:v>50</c:v>
                </c:pt>
                <c:pt idx="9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04월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66218</c:v>
                </c:pt>
                <c:pt idx="1">
                  <c:v>75951</c:v>
                </c:pt>
                <c:pt idx="2">
                  <c:v>103582</c:v>
                </c:pt>
                <c:pt idx="3">
                  <c:v>87634</c:v>
                </c:pt>
                <c:pt idx="4">
                  <c:v>69531</c:v>
                </c:pt>
                <c:pt idx="5">
                  <c:v>31662</c:v>
                </c:pt>
                <c:pt idx="6">
                  <c:v>10381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04월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93769</c:v>
                </c:pt>
                <c:pt idx="1">
                  <c:v>168251</c:v>
                </c:pt>
                <c:pt idx="2">
                  <c:v>269673</c:v>
                </c:pt>
                <c:pt idx="3">
                  <c:v>192412</c:v>
                </c:pt>
                <c:pt idx="4">
                  <c:v>171239</c:v>
                </c:pt>
                <c:pt idx="5">
                  <c:v>96421</c:v>
                </c:pt>
                <c:pt idx="6">
                  <c:v>30400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04월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67132</c:v>
                </c:pt>
                <c:pt idx="1">
                  <c:v>87536</c:v>
                </c:pt>
                <c:pt idx="2">
                  <c:v>110168</c:v>
                </c:pt>
                <c:pt idx="3">
                  <c:v>79870</c:v>
                </c:pt>
                <c:pt idx="4">
                  <c:v>72513</c:v>
                </c:pt>
                <c:pt idx="5">
                  <c:v>33281</c:v>
                </c:pt>
                <c:pt idx="6">
                  <c:v>14426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04월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103707</c:v>
                </c:pt>
                <c:pt idx="1">
                  <c:v>211914</c:v>
                </c:pt>
                <c:pt idx="2">
                  <c:v>302407</c:v>
                </c:pt>
                <c:pt idx="3">
                  <c:v>196613</c:v>
                </c:pt>
                <c:pt idx="4">
                  <c:v>251144</c:v>
                </c:pt>
                <c:pt idx="5">
                  <c:v>126335</c:v>
                </c:pt>
                <c:pt idx="6">
                  <c:v>45061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04월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133350</c:v>
                </c:pt>
                <c:pt idx="1">
                  <c:v>163487</c:v>
                </c:pt>
                <c:pt idx="2">
                  <c:v>213750</c:v>
                </c:pt>
                <c:pt idx="3">
                  <c:v>167504</c:v>
                </c:pt>
                <c:pt idx="4">
                  <c:v>142044</c:v>
                </c:pt>
                <c:pt idx="5">
                  <c:v>64943</c:v>
                </c:pt>
                <c:pt idx="6">
                  <c:v>24807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04월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197476</c:v>
                </c:pt>
                <c:pt idx="1">
                  <c:v>380165</c:v>
                </c:pt>
                <c:pt idx="2">
                  <c:v>572080</c:v>
                </c:pt>
                <c:pt idx="3">
                  <c:v>389025</c:v>
                </c:pt>
                <c:pt idx="4">
                  <c:v>422383</c:v>
                </c:pt>
                <c:pt idx="5">
                  <c:v>222756</c:v>
                </c:pt>
                <c:pt idx="6">
                  <c:v>75461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04월</c:v>
                </c:pt>
                <c:pt idx="1">
                  <c:v>2021년 04월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444959</c:v>
                </c:pt>
                <c:pt idx="1">
                  <c:v>464926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04월</c:v>
                </c:pt>
                <c:pt idx="1">
                  <c:v>2021년 04월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1022165</c:v>
                </c:pt>
                <c:pt idx="1">
                  <c:v>1237181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04월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103906</c:v>
                </c:pt>
                <c:pt idx="1">
                  <c:v>156766</c:v>
                </c:pt>
                <c:pt idx="2">
                  <c:v>206085</c:v>
                </c:pt>
                <c:pt idx="3">
                  <c:v>184346</c:v>
                </c:pt>
                <c:pt idx="4">
                  <c:v>151729</c:v>
                </c:pt>
                <c:pt idx="5">
                  <c:v>66847</c:v>
                </c:pt>
                <c:pt idx="6">
                  <c:v>19855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04월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155569</c:v>
                </c:pt>
                <c:pt idx="1">
                  <c:v>327371</c:v>
                </c:pt>
                <c:pt idx="2">
                  <c:v>463472</c:v>
                </c:pt>
                <c:pt idx="3">
                  <c:v>350741</c:v>
                </c:pt>
                <c:pt idx="4">
                  <c:v>309986</c:v>
                </c:pt>
                <c:pt idx="5">
                  <c:v>161812</c:v>
                </c:pt>
                <c:pt idx="6">
                  <c:v>50687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04월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인도네시아</c:v>
                </c:pt>
                <c:pt idx="5">
                  <c:v>인도</c:v>
                </c:pt>
                <c:pt idx="6">
                  <c:v>네덜란드</c:v>
                </c:pt>
                <c:pt idx="7">
                  <c:v>캐나다</c:v>
                </c:pt>
                <c:pt idx="8">
                  <c:v>베트남</c:v>
                </c:pt>
                <c:pt idx="9">
                  <c:v>말레이시아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1148</c:v>
                </c:pt>
                <c:pt idx="1">
                  <c:v>150</c:v>
                </c:pt>
                <c:pt idx="2">
                  <c:v>383</c:v>
                </c:pt>
                <c:pt idx="3">
                  <c:v>65</c:v>
                </c:pt>
                <c:pt idx="4">
                  <c:v>325</c:v>
                </c:pt>
                <c:pt idx="5">
                  <c:v>20</c:v>
                </c:pt>
                <c:pt idx="6">
                  <c:v>113</c:v>
                </c:pt>
                <c:pt idx="7">
                  <c:v>39</c:v>
                </c:pt>
                <c:pt idx="8">
                  <c:v>720</c:v>
                </c:pt>
                <c:pt idx="9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04월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인도네시아</c:v>
                </c:pt>
                <c:pt idx="5">
                  <c:v>인도</c:v>
                </c:pt>
                <c:pt idx="6">
                  <c:v>네덜란드</c:v>
                </c:pt>
                <c:pt idx="7">
                  <c:v>캐나다</c:v>
                </c:pt>
                <c:pt idx="8">
                  <c:v>베트남</c:v>
                </c:pt>
                <c:pt idx="9">
                  <c:v>말레이시아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1227</c:v>
                </c:pt>
                <c:pt idx="1">
                  <c:v>350</c:v>
                </c:pt>
                <c:pt idx="2">
                  <c:v>231</c:v>
                </c:pt>
                <c:pt idx="3">
                  <c:v>149</c:v>
                </c:pt>
                <c:pt idx="4">
                  <c:v>136</c:v>
                </c:pt>
                <c:pt idx="5">
                  <c:v>90</c:v>
                </c:pt>
                <c:pt idx="6">
                  <c:v>80</c:v>
                </c:pt>
                <c:pt idx="7">
                  <c:v>44</c:v>
                </c:pt>
                <c:pt idx="8">
                  <c:v>29</c:v>
                </c:pt>
                <c:pt idx="9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04월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100749</c:v>
                </c:pt>
                <c:pt idx="1">
                  <c:v>172753</c:v>
                </c:pt>
                <c:pt idx="2">
                  <c:v>189131</c:v>
                </c:pt>
                <c:pt idx="3">
                  <c:v>138859</c:v>
                </c:pt>
                <c:pt idx="4">
                  <c:v>130426</c:v>
                </c:pt>
                <c:pt idx="5">
                  <c:v>60006</c:v>
                </c:pt>
                <c:pt idx="6">
                  <c:v>26473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04월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165559</c:v>
                </c:pt>
                <c:pt idx="1">
                  <c:v>417196</c:v>
                </c:pt>
                <c:pt idx="2">
                  <c:v>506277</c:v>
                </c:pt>
                <c:pt idx="3">
                  <c:v>323211</c:v>
                </c:pt>
                <c:pt idx="4">
                  <c:v>398965</c:v>
                </c:pt>
                <c:pt idx="5">
                  <c:v>198442</c:v>
                </c:pt>
                <c:pt idx="6">
                  <c:v>74464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04월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204655</c:v>
                </c:pt>
                <c:pt idx="1">
                  <c:v>329519</c:v>
                </c:pt>
                <c:pt idx="2">
                  <c:v>395216</c:v>
                </c:pt>
                <c:pt idx="3">
                  <c:v>323205</c:v>
                </c:pt>
                <c:pt idx="4">
                  <c:v>282155</c:v>
                </c:pt>
                <c:pt idx="5">
                  <c:v>126853</c:v>
                </c:pt>
                <c:pt idx="6">
                  <c:v>46328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04월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321128</c:v>
                </c:pt>
                <c:pt idx="1">
                  <c:v>744567</c:v>
                </c:pt>
                <c:pt idx="2">
                  <c:v>969749</c:v>
                </c:pt>
                <c:pt idx="3">
                  <c:v>673952</c:v>
                </c:pt>
                <c:pt idx="4">
                  <c:v>708951</c:v>
                </c:pt>
                <c:pt idx="5">
                  <c:v>360253</c:v>
                </c:pt>
                <c:pt idx="6">
                  <c:v>125151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04월</c:v>
                </c:pt>
                <c:pt idx="1">
                  <c:v>2021년 04월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889534</c:v>
                </c:pt>
                <c:pt idx="1">
                  <c:v>818397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04월</c:v>
                </c:pt>
                <c:pt idx="1">
                  <c:v>2021년 04월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1819638</c:v>
                </c:pt>
                <c:pt idx="1">
                  <c:v>2084114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04월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인도</c:v>
                </c:pt>
                <c:pt idx="7">
                  <c:v>캐나다</c:v>
                </c:pt>
                <c:pt idx="8">
                  <c:v>베트남</c:v>
                </c:pt>
                <c:pt idx="9">
                  <c:v>일본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3323</c:v>
                </c:pt>
                <c:pt idx="1">
                  <c:v>609</c:v>
                </c:pt>
                <c:pt idx="2">
                  <c:v>723</c:v>
                </c:pt>
                <c:pt idx="3">
                  <c:v>205</c:v>
                </c:pt>
                <c:pt idx="4">
                  <c:v>902</c:v>
                </c:pt>
                <c:pt idx="5">
                  <c:v>339</c:v>
                </c:pt>
                <c:pt idx="6">
                  <c:v>24</c:v>
                </c:pt>
                <c:pt idx="7">
                  <c:v>87</c:v>
                </c:pt>
                <c:pt idx="8">
                  <c:v>2031</c:v>
                </c:pt>
                <c:pt idx="9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04월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인도</c:v>
                </c:pt>
                <c:pt idx="7">
                  <c:v>캐나다</c:v>
                </c:pt>
                <c:pt idx="8">
                  <c:v>베트남</c:v>
                </c:pt>
                <c:pt idx="9">
                  <c:v>일본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3751</c:v>
                </c:pt>
                <c:pt idx="1">
                  <c:v>921</c:v>
                </c:pt>
                <c:pt idx="2">
                  <c:v>460</c:v>
                </c:pt>
                <c:pt idx="3">
                  <c:v>436</c:v>
                </c:pt>
                <c:pt idx="4">
                  <c:v>431</c:v>
                </c:pt>
                <c:pt idx="5">
                  <c:v>276</c:v>
                </c:pt>
                <c:pt idx="6">
                  <c:v>123</c:v>
                </c:pt>
                <c:pt idx="7">
                  <c:v>94</c:v>
                </c:pt>
                <c:pt idx="8">
                  <c:v>81</c:v>
                </c:pt>
                <c:pt idx="9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04월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88272</c:v>
                </c:pt>
                <c:pt idx="1">
                  <c:v>126183</c:v>
                </c:pt>
                <c:pt idx="2">
                  <c:v>159308</c:v>
                </c:pt>
                <c:pt idx="3">
                  <c:v>143433</c:v>
                </c:pt>
                <c:pt idx="4">
                  <c:v>117767</c:v>
                </c:pt>
                <c:pt idx="5">
                  <c:v>51755</c:v>
                </c:pt>
                <c:pt idx="6">
                  <c:v>15683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04월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126253</c:v>
                </c:pt>
                <c:pt idx="1">
                  <c:v>286550</c:v>
                </c:pt>
                <c:pt idx="2">
                  <c:v>392324</c:v>
                </c:pt>
                <c:pt idx="3">
                  <c:v>296607</c:v>
                </c:pt>
                <c:pt idx="4">
                  <c:v>263801</c:v>
                </c:pt>
                <c:pt idx="5">
                  <c:v>132963</c:v>
                </c:pt>
                <c:pt idx="6">
                  <c:v>40105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04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1,493,905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3,395,383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5,016,698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12,743,384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3,640,549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9,090,305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7,296,957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19,453,874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6,975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1,538,603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1,760,994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1,079,740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3,299,597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1,538,603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1,760,994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1,079,740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3,299,597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867,618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3,299,597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985,061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3,299,597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3,143,603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7,788,447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8,911,331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3,296,653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8,911,331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4,489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4,489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4,489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1,237,181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2,259,346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1,237,181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772,255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2,259,346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2,259,346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1,625,886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2,259,346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1,873,095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4,954,937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5,930,156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2,092,707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파로섬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핀란드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2,486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2,486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2,486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04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3,395,383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12,743,384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9,090,305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19,453,874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884,189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04월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672,289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1,436,368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964,797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1,263,163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1,819,638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818,397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1,265,717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3,903,752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818,397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1,819,638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1,265,717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969,749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708,951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3,903,752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1,032,914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1,017,262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3,903,751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영등포구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1,213,438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2,825,815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3,903,753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